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52119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2571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5655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129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6072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38986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5414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4528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739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401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19D5F3-9476-4445-86DA-48F448452AE1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8325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19D5F3-9476-4445-86DA-48F448452AE1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3E1C9-CE74-4C38-8F4F-00EC5F54C2D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886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02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9" name="Textfeld 8"/>
          <p:cNvSpPr txBox="1"/>
          <p:nvPr/>
        </p:nvSpPr>
        <p:spPr>
          <a:xfrm>
            <a:off x="1331640" y="1060081"/>
            <a:ext cx="60308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u="sng" dirty="0" smtClean="0">
                <a:latin typeface="Arial" pitchFamily="34" charset="0"/>
                <a:cs typeface="Arial" pitchFamily="34" charset="0"/>
              </a:rPr>
              <a:t>Inhibition </a:t>
            </a:r>
            <a:r>
              <a:rPr lang="de-DE" sz="1600" b="1" u="sng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de-DE" sz="1600" b="1" u="sng" dirty="0" smtClean="0">
                <a:latin typeface="Arial" pitchFamily="34" charset="0"/>
                <a:cs typeface="Arial" pitchFamily="34" charset="0"/>
              </a:rPr>
              <a:t> M1 </a:t>
            </a:r>
            <a:r>
              <a:rPr lang="de-DE" sz="1600" b="1" u="sng" dirty="0" err="1" smtClean="0">
                <a:latin typeface="Arial" pitchFamily="34" charset="0"/>
                <a:cs typeface="Arial" pitchFamily="34" charset="0"/>
              </a:rPr>
              <a:t>cell</a:t>
            </a:r>
            <a:r>
              <a:rPr lang="de-DE" sz="1600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b="1" u="sng" dirty="0" err="1" smtClean="0">
                <a:latin typeface="Arial" pitchFamily="34" charset="0"/>
                <a:cs typeface="Arial" pitchFamily="34" charset="0"/>
              </a:rPr>
              <a:t>proliferation</a:t>
            </a:r>
            <a:r>
              <a:rPr lang="de-DE" sz="1600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b="1" u="sng" dirty="0" err="1" smtClean="0">
                <a:latin typeface="Arial" pitchFamily="34" charset="0"/>
                <a:cs typeface="Arial" pitchFamily="34" charset="0"/>
              </a:rPr>
              <a:t>by</a:t>
            </a:r>
            <a:r>
              <a:rPr lang="de-DE" sz="1600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b="1" u="sng" dirty="0" err="1" smtClean="0">
                <a:latin typeface="Arial" pitchFamily="34" charset="0"/>
                <a:cs typeface="Arial" pitchFamily="34" charset="0"/>
              </a:rPr>
              <a:t>recombinant</a:t>
            </a:r>
            <a:r>
              <a:rPr lang="de-DE" sz="1600" b="1" u="sng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b="1" u="sng" dirty="0" err="1" smtClean="0">
                <a:latin typeface="Arial" pitchFamily="34" charset="0"/>
                <a:cs typeface="Arial" pitchFamily="34" charset="0"/>
              </a:rPr>
              <a:t>mouse</a:t>
            </a:r>
            <a:r>
              <a:rPr lang="de-DE" sz="1600" b="1" u="sng" dirty="0" smtClean="0">
                <a:latin typeface="Arial" pitchFamily="34" charset="0"/>
                <a:cs typeface="Arial" pitchFamily="34" charset="0"/>
              </a:rPr>
              <a:t> LIF</a:t>
            </a:r>
            <a:endParaRPr lang="de-DE" sz="1600" b="1" u="sng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002843" y="5187213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 smtClean="0">
                <a:latin typeface="Arial" pitchFamily="34" charset="0"/>
                <a:cs typeface="Arial" pitchFamily="34" charset="0"/>
              </a:rPr>
              <a:t>M1 cells were plated with 500c/well in a 96well plate. Increasing amounts of recombinant mouse LIF were added to the cells. The cells were incubated at 37°C, 5% CO</a:t>
            </a:r>
            <a:r>
              <a:rPr lang="en-US" sz="12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for 7 days. MTT was added for 4 h. Then </a:t>
            </a:r>
            <a:r>
              <a:rPr lang="en-US" sz="1200" dirty="0" err="1" smtClean="0">
                <a:latin typeface="Arial" pitchFamily="34" charset="0"/>
                <a:cs typeface="Arial" pitchFamily="34" charset="0"/>
              </a:rPr>
              <a:t>lysis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 buffer was added and the cells incubated over 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night at 37°C, 5% 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CO</a:t>
            </a:r>
            <a:r>
              <a:rPr lang="en-US" sz="12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.</a:t>
            </a:r>
            <a:endParaRPr lang="de-DE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385" y="1700808"/>
            <a:ext cx="4687887" cy="321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958899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</Words>
  <Application>Microsoft Office PowerPoint</Application>
  <PresentationFormat>Bildschirmpräsentation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</cp:revision>
  <dcterms:created xsi:type="dcterms:W3CDTF">2013-10-22T11:45:50Z</dcterms:created>
  <dcterms:modified xsi:type="dcterms:W3CDTF">2015-03-13T07:43:21Z</dcterms:modified>
</cp:coreProperties>
</file>